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05"/>
  </p:notesMasterIdLst>
  <p:sldIdLst>
    <p:sldId id="256" r:id="rId2"/>
    <p:sldId id="257" r:id="rId3"/>
    <p:sldId id="526" r:id="rId4"/>
    <p:sldId id="8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9" r:id="rId22"/>
    <p:sldId id="510" r:id="rId23"/>
    <p:sldId id="511" r:id="rId24"/>
    <p:sldId id="512" r:id="rId25"/>
    <p:sldId id="513" r:id="rId26"/>
    <p:sldId id="514" r:id="rId27"/>
    <p:sldId id="515" r:id="rId28"/>
    <p:sldId id="516" r:id="rId29"/>
    <p:sldId id="517" r:id="rId30"/>
    <p:sldId id="518" r:id="rId31"/>
    <p:sldId id="519" r:id="rId32"/>
    <p:sldId id="520" r:id="rId33"/>
    <p:sldId id="521" r:id="rId34"/>
    <p:sldId id="523" r:id="rId35"/>
    <p:sldId id="524" r:id="rId36"/>
    <p:sldId id="525" r:id="rId37"/>
    <p:sldId id="703" r:id="rId38"/>
    <p:sldId id="704" r:id="rId39"/>
    <p:sldId id="527" r:id="rId40"/>
    <p:sldId id="528" r:id="rId41"/>
    <p:sldId id="529" r:id="rId42"/>
    <p:sldId id="530" r:id="rId43"/>
    <p:sldId id="531" r:id="rId44"/>
    <p:sldId id="532" r:id="rId45"/>
    <p:sldId id="533"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46" r:id="rId59"/>
    <p:sldId id="547" r:id="rId60"/>
    <p:sldId id="548" r:id="rId61"/>
    <p:sldId id="705" r:id="rId62"/>
    <p:sldId id="549" r:id="rId63"/>
    <p:sldId id="550" r:id="rId64"/>
    <p:sldId id="551" r:id="rId65"/>
    <p:sldId id="552" r:id="rId66"/>
    <p:sldId id="553" r:id="rId67"/>
    <p:sldId id="706" r:id="rId68"/>
    <p:sldId id="707" r:id="rId69"/>
    <p:sldId id="708" r:id="rId70"/>
    <p:sldId id="709" r:id="rId71"/>
    <p:sldId id="710" r:id="rId72"/>
    <p:sldId id="711" r:id="rId73"/>
    <p:sldId id="712" r:id="rId74"/>
    <p:sldId id="713" r:id="rId75"/>
    <p:sldId id="714" r:id="rId76"/>
    <p:sldId id="715" r:id="rId77"/>
    <p:sldId id="716" r:id="rId78"/>
    <p:sldId id="717" r:id="rId79"/>
    <p:sldId id="718" r:id="rId80"/>
    <p:sldId id="719" r:id="rId81"/>
    <p:sldId id="720" r:id="rId82"/>
    <p:sldId id="721" r:id="rId83"/>
    <p:sldId id="722" r:id="rId84"/>
    <p:sldId id="723" r:id="rId85"/>
    <p:sldId id="724" r:id="rId86"/>
    <p:sldId id="725" r:id="rId87"/>
    <p:sldId id="726" r:id="rId88"/>
    <p:sldId id="727" r:id="rId89"/>
    <p:sldId id="728" r:id="rId90"/>
    <p:sldId id="729" r:id="rId91"/>
    <p:sldId id="730" r:id="rId92"/>
    <p:sldId id="731" r:id="rId93"/>
    <p:sldId id="732" r:id="rId94"/>
    <p:sldId id="733" r:id="rId95"/>
    <p:sldId id="734" r:id="rId96"/>
    <p:sldId id="735" r:id="rId97"/>
    <p:sldId id="736" r:id="rId98"/>
    <p:sldId id="737" r:id="rId99"/>
    <p:sldId id="738" r:id="rId100"/>
    <p:sldId id="757" r:id="rId101"/>
    <p:sldId id="758" r:id="rId102"/>
    <p:sldId id="759" r:id="rId103"/>
    <p:sldId id="760" r:id="rId104"/>
    <p:sldId id="761" r:id="rId105"/>
    <p:sldId id="762" r:id="rId106"/>
    <p:sldId id="763" r:id="rId107"/>
    <p:sldId id="764" r:id="rId108"/>
    <p:sldId id="765" r:id="rId109"/>
    <p:sldId id="766" r:id="rId110"/>
    <p:sldId id="767" r:id="rId111"/>
    <p:sldId id="768" r:id="rId112"/>
    <p:sldId id="769" r:id="rId113"/>
    <p:sldId id="770" r:id="rId114"/>
    <p:sldId id="771" r:id="rId115"/>
    <p:sldId id="772" r:id="rId116"/>
    <p:sldId id="773" r:id="rId117"/>
    <p:sldId id="774" r:id="rId118"/>
    <p:sldId id="775" r:id="rId119"/>
    <p:sldId id="776" r:id="rId120"/>
    <p:sldId id="777" r:id="rId121"/>
    <p:sldId id="778" r:id="rId122"/>
    <p:sldId id="779" r:id="rId123"/>
    <p:sldId id="780" r:id="rId124"/>
    <p:sldId id="781" r:id="rId125"/>
    <p:sldId id="782" r:id="rId126"/>
    <p:sldId id="783" r:id="rId127"/>
    <p:sldId id="784" r:id="rId128"/>
    <p:sldId id="785" r:id="rId129"/>
    <p:sldId id="786" r:id="rId130"/>
    <p:sldId id="787" r:id="rId131"/>
    <p:sldId id="788" r:id="rId132"/>
    <p:sldId id="789" r:id="rId133"/>
    <p:sldId id="790" r:id="rId134"/>
    <p:sldId id="791" r:id="rId135"/>
    <p:sldId id="792" r:id="rId136"/>
    <p:sldId id="793" r:id="rId137"/>
    <p:sldId id="794" r:id="rId138"/>
    <p:sldId id="795" r:id="rId139"/>
    <p:sldId id="796" r:id="rId140"/>
    <p:sldId id="797" r:id="rId141"/>
    <p:sldId id="798" r:id="rId142"/>
    <p:sldId id="799" r:id="rId143"/>
    <p:sldId id="800" r:id="rId144"/>
    <p:sldId id="801" r:id="rId145"/>
    <p:sldId id="802" r:id="rId146"/>
    <p:sldId id="803" r:id="rId147"/>
    <p:sldId id="804" r:id="rId148"/>
    <p:sldId id="805" r:id="rId149"/>
    <p:sldId id="806" r:id="rId150"/>
    <p:sldId id="807" r:id="rId151"/>
    <p:sldId id="808" r:id="rId152"/>
    <p:sldId id="809" r:id="rId153"/>
    <p:sldId id="810" r:id="rId154"/>
    <p:sldId id="811" r:id="rId155"/>
    <p:sldId id="812" r:id="rId156"/>
    <p:sldId id="813" r:id="rId157"/>
    <p:sldId id="668" r:id="rId158"/>
    <p:sldId id="754" r:id="rId159"/>
    <p:sldId id="814" r:id="rId160"/>
    <p:sldId id="815" r:id="rId161"/>
    <p:sldId id="820" r:id="rId162"/>
    <p:sldId id="657" r:id="rId163"/>
    <p:sldId id="658" r:id="rId164"/>
    <p:sldId id="659" r:id="rId165"/>
    <p:sldId id="755" r:id="rId166"/>
    <p:sldId id="756" r:id="rId167"/>
    <p:sldId id="821" r:id="rId168"/>
    <p:sldId id="660" r:id="rId169"/>
    <p:sldId id="824" r:id="rId170"/>
    <p:sldId id="662" r:id="rId171"/>
    <p:sldId id="663" r:id="rId172"/>
    <p:sldId id="827" r:id="rId173"/>
    <p:sldId id="825" r:id="rId174"/>
    <p:sldId id="816" r:id="rId175"/>
    <p:sldId id="817" r:id="rId176"/>
    <p:sldId id="752" r:id="rId177"/>
    <p:sldId id="822" r:id="rId178"/>
    <p:sldId id="823" r:id="rId179"/>
    <p:sldId id="665" r:id="rId180"/>
    <p:sldId id="666" r:id="rId181"/>
    <p:sldId id="818" r:id="rId182"/>
    <p:sldId id="819" r:id="rId183"/>
    <p:sldId id="667" r:id="rId184"/>
    <p:sldId id="739" r:id="rId185"/>
    <p:sldId id="740" r:id="rId186"/>
    <p:sldId id="741" r:id="rId187"/>
    <p:sldId id="742" r:id="rId188"/>
    <p:sldId id="743" r:id="rId189"/>
    <p:sldId id="744" r:id="rId190"/>
    <p:sldId id="745" r:id="rId191"/>
    <p:sldId id="746" r:id="rId192"/>
    <p:sldId id="747" r:id="rId193"/>
    <p:sldId id="748" r:id="rId194"/>
    <p:sldId id="749" r:id="rId195"/>
    <p:sldId id="750" r:id="rId196"/>
    <p:sldId id="751" r:id="rId197"/>
    <p:sldId id="702" r:id="rId198"/>
    <p:sldId id="375" r:id="rId199"/>
    <p:sldId id="376" r:id="rId200"/>
    <p:sldId id="490" r:id="rId201"/>
    <p:sldId id="491" r:id="rId202"/>
    <p:sldId id="382" r:id="rId203"/>
    <p:sldId id="383" r:id="rId20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p:scale>
          <a:sx n="50" d="100"/>
          <a:sy n="50" d="100"/>
        </p:scale>
        <p:origin x="-1968" y="-72"/>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158</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thể</a:t>
            </a:r>
            <a:r>
              <a:rPr lang="en-US" baseline="0" dirty="0" smtClean="0"/>
              <a:t> </a:t>
            </a:r>
            <a:r>
              <a:rPr lang="en-US" baseline="0" dirty="0" err="1" smtClean="0"/>
              <a:t>đọc</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thay</a:t>
            </a:r>
            <a:r>
              <a:rPr lang="en-US" baseline="0" dirty="0" smtClean="0"/>
              <a:t> </a:t>
            </a:r>
            <a:r>
              <a:rPr lang="en-US" baseline="0" dirty="0" err="1" smtClean="0"/>
              <a:t>đổi</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163</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a:t>
            </a:r>
            <a:r>
              <a:rPr lang="vi-VN" baseline="0" dirty="0" smtClean="0"/>
              <a:t>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a:t>
            </a:r>
            <a:r>
              <a:rPr lang="vi-VN" baseline="0" dirty="0" smtClean="0"/>
              <a:t>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a:t>
            </a:r>
            <a:r>
              <a:rPr lang="vi-VN" baseline="0" dirty="0" smtClean="0"/>
              <a:t>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Tiếp</a:t>
            </a:r>
            <a:r>
              <a:rPr lang="vi-VN" baseline="0" dirty="0" smtClean="0"/>
              <a:t> theo tôi xin phép được trình bày về dữ liệu luyện tập sẽ được lưu trữ như thế nào</a:t>
            </a:r>
            <a:endParaRPr lang="vi-VN" dirty="0" smtClean="0"/>
          </a:p>
          <a:p>
            <a:r>
              <a:rPr lang="vi-VN" dirty="0" smtClean="0"/>
              <a:t>Sau</a:t>
            </a:r>
            <a:r>
              <a:rPr lang="vi-VN" baseline="0" dirty="0" smtClean="0"/>
              <a:t> </a:t>
            </a:r>
            <a:r>
              <a:rPr lang="vi-VN" baseline="0" dirty="0" smtClean="0"/>
              <a:t>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a:t>
            </a:r>
            <a:r>
              <a:rPr lang="vi-VN" baseline="0" dirty="0" smtClean="0"/>
              <a:t>calories sẽ được lưu trữ ở property record, </a:t>
            </a:r>
            <a:r>
              <a:rPr lang="vi-VN" baseline="0" dirty="0" smtClean="0"/>
              <a:t>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r>
              <a:rPr lang="vi-VN" baseline="0" dirty="0" smtClean="0"/>
              <a:t>.</a:t>
            </a:r>
          </a:p>
          <a:p>
            <a:r>
              <a:rPr lang="vi-VN" baseline="0" dirty="0" smtClean="0"/>
              <a:t>Mỗi medical record data sẽ bao gồm nhiều dữ liệu của bệnh nhân như số bước đi, quãng đường đi được và calories sẽ được lưu trữ ở property record,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kích thước của một device profile là hạn chế nên nhà sản xuất thường để rất nhiều giá trị trong 1 UUID và lưu với dạng 1 mảng byte</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vì thế chúng tôi sẽ parse lại thành 1 chuỗi string rồi cắt ra theo các ký tự đặc biệt, thường là dấu phẩy, rồi dùng giá trị position have value để lấy chính xác giá trị mà chúng tôi cần.</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a:t>
            </a:r>
            <a:r>
              <a:rPr lang="vi-VN" baseline="0" dirty="0" smtClean="0"/>
              <a:t>xem cũng như việc đưa ra lời khuyên cho bệnh nhân.</a:t>
            </a:r>
            <a:endParaRPr lang="vi-VN" baseline="0" dirty="0" smtClean="0"/>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aseline="0" dirty="0" smtClean="0"/>
              <a:t>Accurate diagnostic : </a:t>
            </a:r>
            <a:r>
              <a:rPr lang="en-US" sz="1100" baseline="0" dirty="0" err="1" smtClean="0"/>
              <a:t>chuẩn</a:t>
            </a:r>
            <a:r>
              <a:rPr lang="en-US" sz="1100" baseline="0" dirty="0" smtClean="0"/>
              <a:t> </a:t>
            </a:r>
            <a:r>
              <a:rPr lang="en-US" sz="1100" baseline="0" dirty="0" err="1" smtClean="0"/>
              <a:t>đoán</a:t>
            </a:r>
            <a:r>
              <a:rPr lang="en-US" sz="1100" baseline="0" dirty="0" smtClean="0"/>
              <a:t> </a:t>
            </a:r>
            <a:r>
              <a:rPr lang="en-US" sz="1100" baseline="0" dirty="0" err="1" smtClean="0"/>
              <a:t>chính</a:t>
            </a:r>
            <a:r>
              <a:rPr lang="en-US" sz="1100" baseline="0" dirty="0" smtClean="0"/>
              <a:t> </a:t>
            </a:r>
            <a:r>
              <a:rPr lang="en-US" sz="1100" baseline="0" dirty="0" err="1" smtClean="0"/>
              <a:t>xác</a:t>
            </a:r>
            <a:endParaRPr lang="en-US" sz="1100" baseline="0" dirty="0" smtClean="0"/>
          </a:p>
          <a:p>
            <a:endParaRPr lang="en-US" sz="1100" baseline="0" dirty="0" smtClean="0"/>
          </a:p>
          <a:p>
            <a:r>
              <a:rPr lang="en-US" sz="1100" baseline="0" dirty="0" err="1" smtClean="0"/>
              <a:t>Chưa</a:t>
            </a:r>
            <a:r>
              <a:rPr lang="en-US" sz="1100" baseline="0" dirty="0" smtClean="0"/>
              <a:t> </a:t>
            </a:r>
            <a:r>
              <a:rPr lang="en-US" sz="1100" baseline="0" dirty="0" err="1" smtClean="0"/>
              <a:t>hỗ</a:t>
            </a:r>
            <a:r>
              <a:rPr lang="en-US" sz="1100" baseline="0" dirty="0" smtClean="0"/>
              <a:t> </a:t>
            </a:r>
            <a:r>
              <a:rPr lang="en-US" sz="1100" baseline="0" dirty="0" err="1" smtClean="0"/>
              <a:t>trợ</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y </a:t>
            </a:r>
            <a:r>
              <a:rPr lang="en-US" sz="1100" baseline="0" dirty="0" err="1" smtClean="0"/>
              <a:t>tá</a:t>
            </a:r>
            <a:r>
              <a:rPr lang="en-US" sz="1100" baseline="0" dirty="0" smtClean="0"/>
              <a:t> </a:t>
            </a:r>
            <a:r>
              <a:rPr lang="en-US" sz="1100" baseline="0" dirty="0" err="1" smtClean="0"/>
              <a:t>nhập</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cũng</a:t>
            </a:r>
            <a:r>
              <a:rPr lang="en-US" sz="1100" baseline="0" dirty="0" smtClean="0"/>
              <a:t> </a:t>
            </a:r>
            <a:r>
              <a:rPr lang="en-US" sz="1100" baseline="0" dirty="0" err="1" smtClean="0"/>
              <a:t>như</a:t>
            </a:r>
            <a:r>
              <a:rPr lang="en-US" sz="1100" baseline="0" dirty="0" smtClean="0"/>
              <a:t> </a:t>
            </a:r>
            <a:r>
              <a:rPr lang="en-US" sz="1100" baseline="0" dirty="0" err="1" smtClean="0"/>
              <a:t>đưa</a:t>
            </a:r>
            <a:r>
              <a:rPr lang="en-US" sz="1100" baseline="0" dirty="0" smtClean="0"/>
              <a:t> </a:t>
            </a:r>
            <a:r>
              <a:rPr lang="en-US" sz="1100" baseline="0" dirty="0" err="1" smtClean="0"/>
              <a:t>ra</a:t>
            </a:r>
            <a:r>
              <a:rPr lang="en-US" sz="1100" baseline="0" dirty="0" smtClean="0"/>
              <a:t> </a:t>
            </a:r>
            <a:r>
              <a:rPr lang="en-US" sz="1100" baseline="0" dirty="0" err="1" smtClean="0"/>
              <a:t>các</a:t>
            </a:r>
            <a:r>
              <a:rPr lang="en-US" sz="1100" baseline="0" dirty="0" smtClean="0"/>
              <a:t> </a:t>
            </a:r>
            <a:r>
              <a:rPr lang="en-US" sz="1100" baseline="0" dirty="0" err="1" smtClean="0"/>
              <a:t>đề</a:t>
            </a:r>
            <a:r>
              <a:rPr lang="en-US" sz="1100" baseline="0" dirty="0" smtClean="0"/>
              <a:t> </a:t>
            </a:r>
            <a:r>
              <a:rPr lang="en-US" sz="1100" baseline="0" dirty="0" err="1" smtClean="0"/>
              <a:t>nghị</a:t>
            </a:r>
            <a:r>
              <a:rPr lang="en-US" sz="1100" baseline="0" dirty="0" smtClean="0"/>
              <a:t> </a:t>
            </a:r>
            <a:r>
              <a:rPr lang="en-US" sz="1100" baseline="0" dirty="0" err="1" smtClean="0"/>
              <a:t>cho</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lựa</a:t>
            </a:r>
            <a:r>
              <a:rPr lang="en-US" sz="1100" baseline="0" dirty="0" smtClean="0"/>
              <a:t> </a:t>
            </a:r>
            <a:r>
              <a:rPr lang="en-US" sz="1100" baseline="0" dirty="0" err="1" smtClean="0"/>
              <a:t>chọn</a:t>
            </a:r>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 </a:t>
            </a:r>
            <a:r>
              <a:rPr lang="en-US" baseline="0" dirty="0" err="1" smtClean="0"/>
              <a:t>cũng</a:t>
            </a:r>
            <a:r>
              <a:rPr lang="en-US" baseline="0" dirty="0" smtClean="0"/>
              <a:t> </a:t>
            </a:r>
            <a:r>
              <a:rPr lang="en-US" baseline="0" dirty="0" err="1" smtClean="0"/>
              <a:t>như</a:t>
            </a:r>
            <a:r>
              <a:rPr lang="en-US" baseline="0" dirty="0" smtClean="0"/>
              <a:t> </a:t>
            </a:r>
            <a:r>
              <a:rPr lang="en-US" baseline="0" dirty="0" err="1" smtClean="0"/>
              <a:t>là</a:t>
            </a:r>
            <a:r>
              <a:rPr lang="en-US" baseline="0" dirty="0" smtClean="0"/>
              <a:t> </a:t>
            </a:r>
            <a:r>
              <a:rPr lang="en-US" baseline="0" dirty="0" err="1" smtClean="0"/>
              <a:t>gửi</a:t>
            </a:r>
            <a:r>
              <a:rPr lang="en-US" baseline="0" dirty="0" smtClean="0"/>
              <a:t> </a:t>
            </a:r>
            <a:r>
              <a:rPr lang="en-US" baseline="0" dirty="0" err="1" smtClean="0"/>
              <a:t>cho</a:t>
            </a:r>
            <a:r>
              <a:rPr lang="en-US" baseline="0" dirty="0" smtClean="0"/>
              <a:t> </a:t>
            </a:r>
            <a:r>
              <a:rPr lang="en-US" baseline="0" dirty="0" err="1" smtClean="0"/>
              <a:t>bac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xem</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lúc</a:t>
            </a:r>
            <a:r>
              <a:rPr lang="en-US" baseline="0" dirty="0" smtClean="0"/>
              <a:t> </a:t>
            </a:r>
            <a:r>
              <a:rPr lang="en-US" baseline="0" dirty="0" err="1" smtClean="0"/>
              <a:t>đi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a:t>
            </a:r>
            <a:r>
              <a:rPr lang="vi-VN" baseline="0" dirty="0" smtClean="0"/>
              <a:t>này là</a:t>
            </a:r>
            <a:endParaRPr lang="vi-VN" dirty="0" smtClean="0"/>
          </a:p>
          <a:p>
            <a:pPr rtl="0">
              <a:spcBef>
                <a:spcPts val="0"/>
              </a:spcBef>
              <a:buNone/>
            </a:pPr>
            <a:r>
              <a:rPr lang="vi-VN" baseline="0" dirty="0" smtClean="0"/>
              <a:t>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6.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79.png"/><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9.png"/><Relationship Id="rId4" Type="http://schemas.openxmlformats.org/officeDocument/2006/relationships/image" Target="../media/image84.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5.png"/><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6.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1.png"/></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94.png"/><Relationship Id="rId4" Type="http://schemas.openxmlformats.org/officeDocument/2006/relationships/image" Target="../media/image93.png"/></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87.jp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7.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8.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10.jpeg"/><Relationship Id="rId4" Type="http://schemas.openxmlformats.org/officeDocument/2006/relationships/image" Target="../media/image109.jpe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3.xml"/><Relationship Id="rId1" Type="http://schemas.openxmlformats.org/officeDocument/2006/relationships/slideLayout" Target="../slideLayouts/slideLayout12.xml"/><Relationship Id="rId4" Type="http://schemas.openxmlformats.org/officeDocument/2006/relationships/image" Target="../media/image116.png"/></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11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jpg"/><Relationship Id="rId2" Type="http://schemas.openxmlformats.org/officeDocument/2006/relationships/notesSlide" Target="../notesSlides/notesSlide189.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jpeg"/><Relationship Id="rId4" Type="http://schemas.openxmlformats.org/officeDocument/2006/relationships/image" Target="../media/image43.png"/></Relationships>
</file>

<file path=ppt/slides/_rels/slide2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0.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122.jpg"/></Relationships>
</file>

<file path=ppt/slides/_rels/slide2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jpe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2.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62.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jp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6.png"/><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1.png"/><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101</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105</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150</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156</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242772" y="2381250"/>
            <a:ext cx="646603" cy="1905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89375" y="1676400"/>
            <a:ext cx="0" cy="7810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Tree>
    <p:extLst>
      <p:ext uri="{BB962C8B-B14F-4D97-AF65-F5344CB8AC3E}">
        <p14:creationId xmlns:p14="http://schemas.microsoft.com/office/powerpoint/2010/main" val="30546118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239000" y="5334000"/>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5334000"/>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72000" y="6532742"/>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81546"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926499" y="5278258"/>
            <a:ext cx="0" cy="11987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9499" y="5278258"/>
            <a:ext cx="2667000" cy="20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59499" y="6477000"/>
            <a:ext cx="2667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035121"/>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513924490"/>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176</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187</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197</a:t>
            </a:fld>
            <a:endParaRPr lang="en"/>
          </a:p>
        </p:txBody>
      </p:sp>
    </p:spTree>
    <p:extLst>
      <p:ext uri="{BB962C8B-B14F-4D97-AF65-F5344CB8AC3E}">
        <p14:creationId xmlns:p14="http://schemas.microsoft.com/office/powerpoint/2010/main" val="2853587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198</a:t>
            </a:fld>
            <a:endParaRPr lang="en"/>
          </a:p>
        </p:txBody>
      </p:sp>
    </p:spTree>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199</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201</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202</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203</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682903437"/>
              </p:ext>
            </p:extLst>
          </p:nvPr>
        </p:nvGraphicFramePr>
        <p:xfrm>
          <a:off x="-1" y="1473200"/>
          <a:ext cx="9067801" cy="5080000"/>
        </p:xfrm>
        <a:graphic>
          <a:graphicData uri="http://schemas.openxmlformats.org/drawingml/2006/table">
            <a:tbl>
              <a:tblPr firstRow="1" bandRow="1">
                <a:tableStyleId>{5C22544A-7EE6-4342-B048-85BDC9FD1C3A}</a:tableStyleId>
              </a:tblPr>
              <a:tblGrid>
                <a:gridCol w="1583768"/>
                <a:gridCol w="3608688"/>
                <a:gridCol w="3875345"/>
              </a:tblGrid>
              <a:tr h="785882">
                <a:tc>
                  <a:txBody>
                    <a:bodyPr/>
                    <a:lstStyle/>
                    <a:p>
                      <a:endParaRPr lang="vi-VN"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Traditional Medical Hospital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Nutrition Center</a:t>
                      </a:r>
                    </a:p>
                    <a:p>
                      <a:endParaRPr lang="vi-VN" sz="2000" dirty="0"/>
                    </a:p>
                  </a:txBody>
                  <a:tcPr/>
                </a:tc>
              </a:tr>
              <a:tr h="1483847">
                <a:tc>
                  <a:txBody>
                    <a:bodyPr/>
                    <a:lstStyle/>
                    <a:p>
                      <a:r>
                        <a:rPr lang="en-US" sz="2000" dirty="0" smtClean="0"/>
                        <a:t>Advantage</a:t>
                      </a:r>
                      <a:endParaRPr lang="vi-VN" sz="2000" dirty="0"/>
                    </a:p>
                  </a:txBody>
                  <a:tcPr/>
                </a:tc>
                <a:tc>
                  <a:txBody>
                    <a:bodyPr/>
                    <a:lstStyle/>
                    <a:p>
                      <a:r>
                        <a:rPr lang="en-US" sz="2000" dirty="0" smtClean="0"/>
                        <a:t>Medical procedures is easy</a:t>
                      </a:r>
                      <a:endParaRPr lang="vi-VN" sz="2000" dirty="0"/>
                    </a:p>
                  </a:txBody>
                  <a:tcPr/>
                </a:tc>
                <a:tc>
                  <a:txBody>
                    <a:bodyPr/>
                    <a:lstStyle/>
                    <a:p>
                      <a:r>
                        <a:rPr lang="en-US" sz="2000" dirty="0" smtClean="0"/>
                        <a:t> - Medical procedures</a:t>
                      </a:r>
                      <a:r>
                        <a:rPr lang="en-US" sz="2000" baseline="0" dirty="0" smtClean="0"/>
                        <a:t> is modern</a:t>
                      </a:r>
                    </a:p>
                    <a:p>
                      <a:r>
                        <a:rPr lang="en-US" sz="2000" dirty="0" smtClean="0"/>
                        <a:t> -</a:t>
                      </a:r>
                      <a:r>
                        <a:rPr lang="en-US" sz="2000" baseline="0" dirty="0" smtClean="0"/>
                        <a:t> Accurate diagnostic</a:t>
                      </a:r>
                      <a:endParaRPr lang="vi-VN" sz="2000" dirty="0"/>
                    </a:p>
                  </a:txBody>
                  <a:tcPr/>
                </a:tc>
              </a:tr>
              <a:tr h="2810271">
                <a:tc>
                  <a:txBody>
                    <a:bodyPr/>
                    <a:lstStyle/>
                    <a:p>
                      <a:r>
                        <a:rPr lang="en-US" sz="2000" dirty="0" smtClean="0"/>
                        <a:t>Disadvantage</a:t>
                      </a:r>
                      <a:endParaRPr lang="vi-VN" sz="2000" dirty="0"/>
                    </a:p>
                  </a:txBody>
                  <a:tcPr/>
                </a:tc>
                <a:tc>
                  <a:txBody>
                    <a:bodyPr/>
                    <a:lstStyle/>
                    <a:p>
                      <a:r>
                        <a:rPr lang="en-US" sz="2000" dirty="0" smtClean="0"/>
                        <a:t> - Diagnostic easy</a:t>
                      </a:r>
                      <a:r>
                        <a:rPr lang="en-US" sz="2000" baseline="0" dirty="0" smtClean="0"/>
                        <a:t> to be wrong</a:t>
                      </a:r>
                    </a:p>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c>
                  <a:txBody>
                    <a:bodyPr/>
                    <a:lstStyle/>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r>
            </a:tbl>
          </a:graphicData>
        </a:graphic>
      </p:graphicFrame>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4</a:t>
            </a:fld>
            <a:endParaRPr lang="en"/>
          </a:p>
        </p:txBody>
      </p:sp>
    </p:spTree>
    <p:extLst>
      <p:ext uri="{BB962C8B-B14F-4D97-AF65-F5344CB8AC3E}">
        <p14:creationId xmlns:p14="http://schemas.microsoft.com/office/powerpoint/2010/main" val="1238160584"/>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5159" y="3467371"/>
            <a:ext cx="3500475" cy="26253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2804483" y="3467372"/>
            <a:ext cx="3500476" cy="262535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880100" y="3418787"/>
            <a:ext cx="3556000" cy="2667000"/>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81</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82</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21622</TotalTime>
  <Words>11588</Words>
  <Application>Microsoft Office PowerPoint</Application>
  <PresentationFormat>On-screen Show (4:3)</PresentationFormat>
  <Paragraphs>1746</Paragraphs>
  <Slides>203</Slides>
  <Notes>192</Notes>
  <HiddenSlides>0</HiddenSlides>
  <MMClips>0</MMClips>
  <ScaleCrop>false</ScaleCrop>
  <HeadingPairs>
    <vt:vector size="4" baseType="variant">
      <vt:variant>
        <vt:lpstr>Theme</vt:lpstr>
      </vt:variant>
      <vt:variant>
        <vt:i4>1</vt:i4>
      </vt:variant>
      <vt:variant>
        <vt:lpstr>Slide Titles</vt:lpstr>
      </vt:variant>
      <vt:variant>
        <vt:i4>203</vt:i4>
      </vt:variant>
    </vt:vector>
  </HeadingPairs>
  <TitlesOfParts>
    <vt:vector size="204" baseType="lpstr">
      <vt:lpstr>Office Theme</vt:lpstr>
      <vt:lpstr>Health Support Tracking System</vt:lpstr>
      <vt:lpstr>Overview</vt:lpstr>
      <vt:lpstr>Current Situation</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613</cp:revision>
  <dcterms:modified xsi:type="dcterms:W3CDTF">2015-12-13T13:39:40Z</dcterms:modified>
</cp:coreProperties>
</file>